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A4A8-8E79-440A-BBF0-3B29D7C1AE58}" type="datetimeFigureOut">
              <a:rPr lang="en-GB" smtClean="0"/>
              <a:pPr/>
              <a:t>31/08/2017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E9B1-8AE2-46EA-A3B5-EE13AD53AC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A4A8-8E79-440A-BBF0-3B29D7C1AE58}" type="datetimeFigureOut">
              <a:rPr lang="en-GB" smtClean="0"/>
              <a:pPr/>
              <a:t>31/08/2017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E9B1-8AE2-46EA-A3B5-EE13AD53AC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A4A8-8E79-440A-BBF0-3B29D7C1AE58}" type="datetimeFigureOut">
              <a:rPr lang="en-GB" smtClean="0"/>
              <a:pPr/>
              <a:t>31/08/2017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E9B1-8AE2-46EA-A3B5-EE13AD53AC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A4A8-8E79-440A-BBF0-3B29D7C1AE58}" type="datetimeFigureOut">
              <a:rPr lang="en-GB" smtClean="0"/>
              <a:pPr/>
              <a:t>31/08/2017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E9B1-8AE2-46EA-A3B5-EE13AD53AC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A4A8-8E79-440A-BBF0-3B29D7C1AE58}" type="datetimeFigureOut">
              <a:rPr lang="en-GB" smtClean="0"/>
              <a:pPr/>
              <a:t>31/08/2017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E9B1-8AE2-46EA-A3B5-EE13AD53AC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A4A8-8E79-440A-BBF0-3B29D7C1AE58}" type="datetimeFigureOut">
              <a:rPr lang="en-GB" smtClean="0"/>
              <a:pPr/>
              <a:t>31/08/2017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E9B1-8AE2-46EA-A3B5-EE13AD53AC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A4A8-8E79-440A-BBF0-3B29D7C1AE58}" type="datetimeFigureOut">
              <a:rPr lang="en-GB" smtClean="0"/>
              <a:pPr/>
              <a:t>31/08/2017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E9B1-8AE2-46EA-A3B5-EE13AD53AC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A4A8-8E79-440A-BBF0-3B29D7C1AE58}" type="datetimeFigureOut">
              <a:rPr lang="en-GB" smtClean="0"/>
              <a:pPr/>
              <a:t>31/08/2017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E9B1-8AE2-46EA-A3B5-EE13AD53AC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A4A8-8E79-440A-BBF0-3B29D7C1AE58}" type="datetimeFigureOut">
              <a:rPr lang="en-GB" smtClean="0"/>
              <a:pPr/>
              <a:t>31/08/2017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E9B1-8AE2-46EA-A3B5-EE13AD53AC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A4A8-8E79-440A-BBF0-3B29D7C1AE58}" type="datetimeFigureOut">
              <a:rPr lang="en-GB" smtClean="0"/>
              <a:pPr/>
              <a:t>31/08/2017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E9B1-8AE2-46EA-A3B5-EE13AD53AC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A4A8-8E79-440A-BBF0-3B29D7C1AE58}" type="datetimeFigureOut">
              <a:rPr lang="en-GB" smtClean="0"/>
              <a:pPr/>
              <a:t>31/08/2017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E9B1-8AE2-46EA-A3B5-EE13AD53AC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FA4A8-8E79-440A-BBF0-3B29D7C1AE58}" type="datetimeFigureOut">
              <a:rPr lang="en-GB" smtClean="0"/>
              <a:pPr/>
              <a:t>31/08/2017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7E9B1-8AE2-46EA-A3B5-EE13AD53AC0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FLU SEASON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GB" sz="9600" dirty="0"/>
              <a:t>Flu vaccines will be available from mid September.  If you fit in one of the categories below you are entitled to a FREE vaccination.</a:t>
            </a:r>
            <a:br>
              <a:rPr lang="en-GB" sz="9600" dirty="0"/>
            </a:br>
            <a:endParaRPr lang="en-GB" sz="9600" dirty="0"/>
          </a:p>
          <a:p>
            <a:pPr lvl="0" algn="ctr">
              <a:buNone/>
            </a:pPr>
            <a:r>
              <a:rPr lang="en-GB" sz="6400" dirty="0"/>
              <a:t>Over 65 years old</a:t>
            </a:r>
          </a:p>
          <a:p>
            <a:pPr lvl="0" algn="ctr">
              <a:buNone/>
            </a:pPr>
            <a:r>
              <a:rPr lang="en-GB" sz="6400" dirty="0"/>
              <a:t>Diabetic</a:t>
            </a:r>
          </a:p>
          <a:p>
            <a:pPr lvl="0" algn="ctr">
              <a:buNone/>
            </a:pPr>
            <a:r>
              <a:rPr lang="en-GB" sz="6400" dirty="0"/>
              <a:t>Asthmatic</a:t>
            </a:r>
          </a:p>
          <a:p>
            <a:pPr lvl="0" algn="ctr">
              <a:buNone/>
            </a:pPr>
            <a:r>
              <a:rPr lang="en-GB" sz="6400" dirty="0"/>
              <a:t>Chronic Bronchitis/Emphysema</a:t>
            </a:r>
          </a:p>
          <a:p>
            <a:pPr lvl="0" algn="ctr">
              <a:buNone/>
            </a:pPr>
            <a:r>
              <a:rPr lang="en-GB" sz="6400" dirty="0"/>
              <a:t>Heart Disease (Angina or a previous heart attack)</a:t>
            </a:r>
          </a:p>
          <a:p>
            <a:pPr lvl="0" algn="ctr">
              <a:buNone/>
            </a:pPr>
            <a:r>
              <a:rPr lang="en-GB" sz="6400" dirty="0"/>
              <a:t>HIV Positive</a:t>
            </a:r>
          </a:p>
          <a:p>
            <a:pPr lvl="0" algn="ctr">
              <a:buNone/>
            </a:pPr>
            <a:r>
              <a:rPr lang="en-GB" sz="6400" dirty="0"/>
              <a:t>No Spleen</a:t>
            </a:r>
          </a:p>
          <a:p>
            <a:pPr lvl="0" algn="ctr">
              <a:buNone/>
            </a:pPr>
            <a:r>
              <a:rPr lang="en-GB" sz="6400" dirty="0"/>
              <a:t>Chronic Liver Disease</a:t>
            </a:r>
          </a:p>
          <a:p>
            <a:pPr lvl="0" algn="ctr">
              <a:buNone/>
            </a:pPr>
            <a:r>
              <a:rPr lang="en-GB" sz="6400" dirty="0"/>
              <a:t>Carer</a:t>
            </a:r>
          </a:p>
          <a:p>
            <a:pPr algn="ctr">
              <a:buNone/>
            </a:pPr>
            <a:r>
              <a:rPr lang="en-GB" sz="5100" b="1" dirty="0"/>
              <a:t/>
            </a:r>
            <a:br>
              <a:rPr lang="en-GB" sz="5100" b="1" dirty="0"/>
            </a:br>
            <a:r>
              <a:rPr lang="en-GB" sz="9600" b="1" dirty="0"/>
              <a:t>Drop-In days</a:t>
            </a:r>
            <a:endParaRPr lang="en-GB" sz="9600" dirty="0"/>
          </a:p>
          <a:p>
            <a:pPr algn="ctr">
              <a:buNone/>
            </a:pPr>
            <a:r>
              <a:rPr lang="en-GB" sz="9600" b="1" u="sng" dirty="0"/>
              <a:t>27</a:t>
            </a:r>
            <a:r>
              <a:rPr lang="en-GB" sz="9600" b="1" u="sng" baseline="30000" dirty="0"/>
              <a:t>th</a:t>
            </a:r>
            <a:r>
              <a:rPr lang="en-GB" sz="9600" b="1" u="sng" dirty="0"/>
              <a:t> September and 19</a:t>
            </a:r>
            <a:r>
              <a:rPr lang="en-GB" sz="9600" b="1" u="sng" baseline="30000" dirty="0"/>
              <a:t>th</a:t>
            </a:r>
            <a:r>
              <a:rPr lang="en-GB" sz="9600" b="1" u="sng" dirty="0"/>
              <a:t> October </a:t>
            </a:r>
            <a:endParaRPr lang="en-GB" sz="9600" b="1" u="sng" dirty="0" smtClean="0"/>
          </a:p>
          <a:p>
            <a:pPr algn="ctr">
              <a:buNone/>
            </a:pPr>
            <a:r>
              <a:rPr lang="en-GB" sz="9600" b="1" u="sng" smtClean="0"/>
              <a:t>8.30am-11.30am</a:t>
            </a:r>
            <a:r>
              <a:rPr lang="en-GB" sz="9600" smtClean="0"/>
              <a:t> </a:t>
            </a:r>
            <a:endParaRPr lang="en-GB" sz="9600" dirty="0"/>
          </a:p>
          <a:p>
            <a:pPr algn="ctr">
              <a:buNone/>
            </a:pPr>
            <a:r>
              <a:rPr lang="en-GB" sz="5100" dirty="0"/>
              <a:t>Alternatively you can make an appointment with one of our nurses.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28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FLU SEASON</vt:lpstr>
    </vt:vector>
  </TitlesOfParts>
  <Company>NHS Lothian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 SEASON</dc:title>
  <dc:creator>Karen Ritchie</dc:creator>
  <cp:lastModifiedBy>Karen Ritchie</cp:lastModifiedBy>
  <cp:revision>4</cp:revision>
  <dcterms:created xsi:type="dcterms:W3CDTF">2017-08-31T13:28:12Z</dcterms:created>
  <dcterms:modified xsi:type="dcterms:W3CDTF">2017-08-31T13:52:01Z</dcterms:modified>
</cp:coreProperties>
</file>